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325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5"/>
    <p:restoredTop sz="81633"/>
  </p:normalViewPr>
  <p:slideViewPr>
    <p:cSldViewPr snapToGrid="0" snapToObjects="1">
      <p:cViewPr varScale="1">
        <p:scale>
          <a:sx n="138" d="100"/>
          <a:sy n="13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some unit of work done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This is a two step process:</a:t>
            </a:r>
          </a:p>
          <a:p>
            <a:r>
              <a:rPr lang="en-US" dirty="0"/>
              <a:t>  - First you add the files that you have changed to the Staging area</a:t>
            </a:r>
          </a:p>
          <a:p>
            <a:r>
              <a:rPr lang="en-US" dirty="0"/>
              <a:t>  - Then you commit those changes to the feature branch.</a:t>
            </a:r>
          </a:p>
          <a:p>
            <a:endParaRPr lang="en-US" dirty="0"/>
          </a:p>
          <a:p>
            <a:r>
              <a:rPr lang="en-US" dirty="0"/>
              <a:t>Why two steps?</a:t>
            </a:r>
          </a:p>
          <a:p>
            <a:r>
              <a:rPr lang="en-US" dirty="0"/>
              <a:t>  - </a:t>
            </a:r>
            <a:r>
              <a:rPr lang="en-US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they should hang together in some way.</a:t>
            </a:r>
          </a:p>
          <a:p>
            <a:r>
              <a:rPr lang="en-US" dirty="0"/>
              <a:t>  - So you may end up making a bunch of changes </a:t>
            </a:r>
          </a:p>
          <a:p>
            <a:r>
              <a:rPr lang="en-US" dirty="0"/>
              <a:t>  - They may logically be multiple nameable changes.</a:t>
            </a:r>
          </a:p>
          <a:p>
            <a:r>
              <a:rPr lang="en-US" dirty="0"/>
              <a:t>  - You could stage and commit one of the changes</a:t>
            </a:r>
          </a:p>
          <a:p>
            <a:r>
              <a:rPr lang="en-US" dirty="0"/>
              <a:t>  - Then do the other.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A08 you will have made a PR to the upstream.</a:t>
            </a:r>
          </a:p>
          <a:p>
            <a:r>
              <a:rPr lang="en-US" dirty="0"/>
              <a:t>Next class we’ll see how the project maintainers merge those requests</a:t>
            </a:r>
          </a:p>
          <a:p>
            <a:r>
              <a:rPr lang="en-US" dirty="0"/>
              <a:t>And then what you as a contributor do next.</a:t>
            </a:r>
          </a:p>
          <a:p>
            <a:r>
              <a:rPr lang="en-US" dirty="0"/>
              <a:t>Then you’ll repeat the process for practice </a:t>
            </a:r>
          </a:p>
          <a:p>
            <a:r>
              <a:rPr lang="en-US" dirty="0"/>
              <a:t>And we’ll see some of the issues that arise when many developers are </a:t>
            </a:r>
            <a:r>
              <a:rPr lang="en-US"/>
              <a:t>working asynchronously.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A07.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FarmData2.</a:t>
            </a:r>
          </a:p>
          <a:p>
            <a:r>
              <a:rPr lang="en-US" dirty="0"/>
              <a:t>So you are ready to make some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the reason it is more complicated is that we are using version control</a:t>
            </a:r>
          </a:p>
          <a:p>
            <a:r>
              <a:rPr lang="en-US" dirty="0"/>
              <a:t>    - Recall that version control requires that we keep a history of all changes.</a:t>
            </a:r>
          </a:p>
          <a:p>
            <a:r>
              <a:rPr lang="en-US" dirty="0"/>
              <a:t>    - That adds some overhead</a:t>
            </a:r>
          </a:p>
          <a:p>
            <a:r>
              <a:rPr lang="en-US" dirty="0"/>
              <a:t>    - But provides benefits.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changes are made and </a:t>
            </a:r>
            <a:r>
              <a:rPr lang="en-US" dirty="0" err="1"/>
              <a:t>upstreamed</a:t>
            </a:r>
            <a:endParaRPr lang="en-US" dirty="0"/>
          </a:p>
          <a:p>
            <a:r>
              <a:rPr lang="en-US" dirty="0"/>
              <a:t>We need to know about branches and commits.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rest of the class period</a:t>
            </a:r>
          </a:p>
          <a:p>
            <a:r>
              <a:rPr lang="en-US" dirty="0"/>
              <a:t>  - and again for homework.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r>
              <a:rPr lang="en-US" dirty="0"/>
              <a:t>Instead </a:t>
            </a:r>
          </a:p>
          <a:p>
            <a:r>
              <a:rPr lang="en-US" dirty="0"/>
              <a:t>  - you will create a new feature branch in your local repo</a:t>
            </a:r>
          </a:p>
          <a:p>
            <a:r>
              <a:rPr lang="en-US" dirty="0"/>
              <a:t>  - you then switch to that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make commits</a:t>
            </a:r>
          </a:p>
          <a:p>
            <a:r>
              <a:rPr lang="en-US" dirty="0"/>
              <a:t>  - those commits will go onto the feature branch because we switched to it.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- note that the commit didn’t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7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08 – Branches, Commits and Upstreaming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A08/Q08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265872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42948" y="1764201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201089" y="1676481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Switching to a feature branch makes it the target for new commits.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17F88F-44F1-F148-9FBC-A598816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5170</TotalTime>
  <Words>2025</Words>
  <Application>Microsoft Macintosh PowerPoint</Application>
  <PresentationFormat>On-screen Show (16:9)</PresentationFormat>
  <Paragraphs>244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 Branches, Commits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332</cp:revision>
  <dcterms:created xsi:type="dcterms:W3CDTF">2020-09-29T11:59:10Z</dcterms:created>
  <dcterms:modified xsi:type="dcterms:W3CDTF">2021-10-20T02:05:16Z</dcterms:modified>
</cp:coreProperties>
</file>